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80" r:id="rId2"/>
    <p:sldId id="279" r:id="rId3"/>
    <p:sldId id="256" r:id="rId4"/>
    <p:sldId id="257" r:id="rId5"/>
    <p:sldId id="258" r:id="rId6"/>
    <p:sldId id="259" r:id="rId7"/>
    <p:sldId id="265" r:id="rId8"/>
    <p:sldId id="267" r:id="rId9"/>
    <p:sldId id="268" r:id="rId10"/>
    <p:sldId id="269" r:id="rId11"/>
    <p:sldId id="270" r:id="rId12"/>
    <p:sldId id="274" r:id="rId13"/>
    <p:sldId id="275" r:id="rId14"/>
    <p:sldId id="276" r:id="rId15"/>
    <p:sldId id="278" r:id="rId16"/>
    <p:sldId id="501" r:id="rId17"/>
    <p:sldId id="33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65AEC0-49AD-4513-A2ED-55C9EA63ED6A}" v="3" dt="2021-08-31T03:07:32.217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C165AEC0-49AD-4513-A2ED-55C9EA63ED6A}"/>
    <pc:docChg chg="custSel addSld modSld sldOrd modMainMaster">
      <pc:chgData name="Nasil Phạm" userId="72956dafe1aa49c0" providerId="LiveId" clId="{C165AEC0-49AD-4513-A2ED-55C9EA63ED6A}" dt="2021-08-31T03:07:32.217" v="13"/>
      <pc:docMkLst>
        <pc:docMk/>
      </pc:docMkLst>
      <pc:sldChg chg="modSp mod">
        <pc:chgData name="Nasil Phạm" userId="72956dafe1aa49c0" providerId="LiveId" clId="{C165AEC0-49AD-4513-A2ED-55C9EA63ED6A}" dt="2021-08-31T03:06:57.349" v="0" actId="27636"/>
        <pc:sldMkLst>
          <pc:docMk/>
          <pc:sldMk cId="0" sldId="274"/>
        </pc:sldMkLst>
        <pc:spChg chg="mod">
          <ac:chgData name="Nasil Phạm" userId="72956dafe1aa49c0" providerId="LiveId" clId="{C165AEC0-49AD-4513-A2ED-55C9EA63ED6A}" dt="2021-08-31T03:06:57.349" v="0" actId="27636"/>
          <ac:spMkLst>
            <pc:docMk/>
            <pc:sldMk cId="0" sldId="274"/>
            <ac:spMk id="3" creationId="{00000000-0000-0000-0000-000000000000}"/>
          </ac:spMkLst>
        </pc:spChg>
      </pc:sldChg>
      <pc:sldChg chg="new ord">
        <pc:chgData name="Nasil Phạm" userId="72956dafe1aa49c0" providerId="LiveId" clId="{C165AEC0-49AD-4513-A2ED-55C9EA63ED6A}" dt="2021-08-31T03:07:21.526" v="12"/>
        <pc:sldMkLst>
          <pc:docMk/>
          <pc:sldMk cId="317441500" sldId="280"/>
        </pc:sldMkLst>
      </pc:sldChg>
      <pc:sldChg chg="add">
        <pc:chgData name="Nasil Phạm" userId="72956dafe1aa49c0" providerId="LiveId" clId="{C165AEC0-49AD-4513-A2ED-55C9EA63ED6A}" dt="2021-08-31T03:07:32.217" v="13"/>
        <pc:sldMkLst>
          <pc:docMk/>
          <pc:sldMk cId="2948499370" sldId="333"/>
        </pc:sldMkLst>
      </pc:sldChg>
      <pc:sldChg chg="add">
        <pc:chgData name="Nasil Phạm" userId="72956dafe1aa49c0" providerId="LiveId" clId="{C165AEC0-49AD-4513-A2ED-55C9EA63ED6A}" dt="2021-08-31T03:07:32.217" v="13"/>
        <pc:sldMkLst>
          <pc:docMk/>
          <pc:sldMk cId="2691325579" sldId="501"/>
        </pc:sldMkLst>
      </pc:sldChg>
      <pc:sldMasterChg chg="modSldLayout">
        <pc:chgData name="Nasil Phạm" userId="72956dafe1aa49c0" providerId="LiveId" clId="{C165AEC0-49AD-4513-A2ED-55C9EA63ED6A}" dt="2021-08-31T03:07:14.859" v="9" actId="16037"/>
        <pc:sldMasterMkLst>
          <pc:docMk/>
          <pc:sldMasterMk cId="0" sldId="2147483648"/>
        </pc:sldMasterMkLst>
        <pc:sldLayoutChg chg="modSp mod">
          <pc:chgData name="Nasil Phạm" userId="72956dafe1aa49c0" providerId="LiveId" clId="{C165AEC0-49AD-4513-A2ED-55C9EA63ED6A}" dt="2021-08-31T03:07:14.859" v="9" actId="16037"/>
          <pc:sldLayoutMkLst>
            <pc:docMk/>
            <pc:sldMasterMk cId="0" sldId="2147483648"/>
            <pc:sldLayoutMk cId="2379671444" sldId="2147483660"/>
          </pc:sldLayoutMkLst>
          <pc:spChg chg="mod">
            <ac:chgData name="Nasil Phạm" userId="72956dafe1aa49c0" providerId="LiveId" clId="{C165AEC0-49AD-4513-A2ED-55C9EA63ED6A}" dt="2021-08-31T03:07:14.859" v="9" actId="16037"/>
            <ac:spMkLst>
              <pc:docMk/>
              <pc:sldMasterMk cId="0" sldId="2147483648"/>
              <pc:sldLayoutMk cId="2379671444" sldId="2147483660"/>
              <ac:spMk id="6" creationId="{0D1DD2F0-1E09-4BE6-A7DE-8C06ACE2AA75}"/>
            </ac:spMkLst>
          </pc:spChg>
          <pc:spChg chg="mod">
            <ac:chgData name="Nasil Phạm" userId="72956dafe1aa49c0" providerId="LiveId" clId="{C165AEC0-49AD-4513-A2ED-55C9EA63ED6A}" dt="2021-08-31T03:07:10.061" v="8" actId="20577"/>
            <ac:spMkLst>
              <pc:docMk/>
              <pc:sldMasterMk cId="0" sldId="2147483648"/>
              <pc:sldLayoutMk cId="2379671444" sldId="2147483660"/>
              <ac:spMk id="21" creationId="{7906B193-ED6B-4AA8-AC54-DB2A501FADD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8" y="285187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1" y="5150225"/>
            <a:ext cx="2024311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60" y="4625789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2" y="2"/>
            <a:ext cx="1863839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66FFCC"/>
              </a:solidFill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1" y="1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90" y="4453499"/>
            <a:ext cx="4653895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5" y="285187"/>
            <a:ext cx="3701427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7" y="5390027"/>
            <a:ext cx="1927915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5" y="5397904"/>
            <a:ext cx="1249139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9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1" y="2097409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giảng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tử</a:t>
            </a:r>
            <a:endParaRPr lang="en-US" sz="4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Unit 6: Sports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6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8: Culture</a:t>
            </a:r>
          </a:p>
        </p:txBody>
      </p:sp>
    </p:spTree>
    <p:extLst>
      <p:ext uri="{BB962C8B-B14F-4D97-AF65-F5344CB8AC3E}">
        <p14:creationId xmlns:p14="http://schemas.microsoft.com/office/powerpoint/2010/main" val="2379671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41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20" y="215900"/>
            <a:ext cx="11465560" cy="692785"/>
          </a:xfrm>
        </p:spPr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2/ Read and listen to the text. Then answer the questions: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49672"/>
          <a:stretch>
            <a:fillRect/>
          </a:stretch>
        </p:blipFill>
        <p:spPr>
          <a:xfrm>
            <a:off x="270510" y="908685"/>
            <a:ext cx="5842635" cy="31216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0847" t="43099"/>
          <a:stretch>
            <a:fillRect/>
          </a:stretch>
        </p:blipFill>
        <p:spPr>
          <a:xfrm>
            <a:off x="270510" y="4030345"/>
            <a:ext cx="5842635" cy="27222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279515" y="908685"/>
            <a:ext cx="5715000" cy="6216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1/  When did the Vietnam Football Federation begin?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2/ What competitions does the team play in 1991?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3/ Where is the Mỹ Đình stadium?</a:t>
            </a: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412230" y="1927225"/>
            <a:ext cx="445135" cy="1873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6955790" y="1746250"/>
            <a:ext cx="503809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In 1989, the Vietnam Football </a:t>
            </a:r>
          </a:p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Federation began.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510655" y="3715385"/>
            <a:ext cx="445135" cy="1873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6956425" y="3481705"/>
            <a:ext cx="503809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In 1991, the national team started to play in international games.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6511290" y="5252720"/>
            <a:ext cx="445135" cy="1873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6956425" y="5126355"/>
            <a:ext cx="50380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Mỹ Đình stadium is in Hà Nội.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7800" y="3164205"/>
            <a:ext cx="39535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6710" y="3360420"/>
            <a:ext cx="7092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69085" y="3379470"/>
            <a:ext cx="357568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63220" y="3560445"/>
            <a:ext cx="2880360" cy="3683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484880" y="4435475"/>
            <a:ext cx="2097405" cy="3048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46710" y="4737735"/>
            <a:ext cx="875030" cy="63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/>
      <p:bldP spid="9" grpId="1"/>
      <p:bldP spid="10" grpId="0" bldLvl="0" animBg="1"/>
      <p:bldP spid="10" grpId="1" animBg="1"/>
      <p:bldP spid="12" grpId="0"/>
      <p:bldP spid="12" grpId="1"/>
      <p:bldP spid="13" grpId="0" bldLvl="0" animBg="1"/>
      <p:bldP spid="13" grpId="1" animBg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20" y="215900"/>
            <a:ext cx="11465560" cy="692785"/>
          </a:xfrm>
        </p:spPr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2/ Read and listen to the text. Then answer the questions: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49672"/>
          <a:stretch>
            <a:fillRect/>
          </a:stretch>
        </p:blipFill>
        <p:spPr>
          <a:xfrm>
            <a:off x="270510" y="908685"/>
            <a:ext cx="5842635" cy="31216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0847" t="43099"/>
          <a:stretch>
            <a:fillRect/>
          </a:stretch>
        </p:blipFill>
        <p:spPr>
          <a:xfrm>
            <a:off x="270510" y="4030345"/>
            <a:ext cx="5842635" cy="27222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279515" y="908685"/>
            <a:ext cx="5715000" cy="5723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4/ Can you only watch football at Mỹ Đình?</a:t>
            </a:r>
            <a:endParaRPr 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5/ Is basketball a new sport in Việt Nam?</a:t>
            </a: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6/ How did lots of people watch the 2019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basketball competition?</a:t>
            </a: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7 What other things can you see at basketball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games?</a:t>
            </a: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279515" y="1938020"/>
            <a:ext cx="445135" cy="1873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6703060" y="1711325"/>
            <a:ext cx="503809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No, you can watch athletics events</a:t>
            </a:r>
          </a:p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and concerts.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279515" y="3335020"/>
            <a:ext cx="445135" cy="1873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6790690" y="3138805"/>
            <a:ext cx="50380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Yes, it is.</a:t>
            </a:r>
          </a:p>
        </p:txBody>
      </p:sp>
      <p:sp>
        <p:nvSpPr>
          <p:cNvPr id="9" name="Right Arrow 8"/>
          <p:cNvSpPr/>
          <p:nvPr/>
        </p:nvSpPr>
        <p:spPr>
          <a:xfrm>
            <a:off x="6345555" y="4774565"/>
            <a:ext cx="445135" cy="1873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6790690" y="4622165"/>
            <a:ext cx="50380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On the Internet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472555" y="6320155"/>
            <a:ext cx="445135" cy="1873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6868795" y="6170295"/>
            <a:ext cx="50380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Music and dancing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282065" y="4703445"/>
            <a:ext cx="4074160" cy="304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3220" y="4992370"/>
            <a:ext cx="5385435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2275" y="5442585"/>
            <a:ext cx="43002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7035" y="6031230"/>
            <a:ext cx="5266055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056005" y="6320155"/>
            <a:ext cx="4768850" cy="127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70510" y="6661785"/>
            <a:ext cx="4768850" cy="127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16" grpId="0"/>
      <p:bldP spid="16" grpId="1"/>
      <p:bldP spid="3" grpId="0" bldLvl="0" animBg="1"/>
      <p:bldP spid="3" grpId="1" animBg="1"/>
      <p:bldP spid="4" grpId="0"/>
      <p:bldP spid="4" grpId="1"/>
      <p:bldP spid="9" grpId="0" bldLvl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3/ </a:t>
            </a:r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YOUR CULTURE</a:t>
            </a:r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 Answer the questions. Use the internet to help you find the information you need: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710" y="1691005"/>
            <a:ext cx="5181600" cy="4351338"/>
          </a:xfrm>
        </p:spPr>
        <p:txBody>
          <a:bodyPr>
            <a:normAutofit fontScale="95000"/>
          </a:bodyPr>
          <a:lstStyle/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1/ Can you name three national football players or basketball players?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219710" y="3025140"/>
            <a:ext cx="5348605" cy="1107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2/ Where and when is the next match for the national football team?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19710" y="4326255"/>
            <a:ext cx="505904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 3/ Where does the national basketball team train?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63360" y="3241040"/>
            <a:ext cx="505904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4/ Do you play basketball or football at school?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563360" y="1540510"/>
            <a:ext cx="5059045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5/  What skills do you need to be good at football?</a:t>
            </a:r>
          </a:p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     What skills do you need for basketball?</a:t>
            </a:r>
          </a:p>
        </p:txBody>
      </p:sp>
      <p:pic>
        <p:nvPicPr>
          <p:cNvPr id="15" name="Content Placeholder 14" descr="national football players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06485" y="4838700"/>
            <a:ext cx="2647315" cy="1764030"/>
          </a:xfrm>
          <a:prstGeom prst="rect">
            <a:avLst/>
          </a:prstGeom>
        </p:spPr>
      </p:pic>
      <p:pic>
        <p:nvPicPr>
          <p:cNvPr id="16" name="Picture 15" descr="national basketball player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75" y="4829175"/>
            <a:ext cx="2406015" cy="177355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99465" y="282575"/>
            <a:ext cx="9928225" cy="11010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4/ USE IT!</a:t>
            </a:r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 Prepare and practise an interview with a famous sports start. Follow the instructions: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0035" y="2369185"/>
            <a:ext cx="6855460" cy="3642360"/>
          </a:xfrm>
        </p:spPr>
        <p:txBody>
          <a:bodyPr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Work in pairs. One of you is a famous sports star and the other is an interviewer.</a:t>
            </a:r>
          </a:p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Prepare some questions and answers.</a:t>
            </a:r>
          </a:p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Act out the interview in class.</a:t>
            </a:r>
          </a:p>
        </p:txBody>
      </p:sp>
      <p:pic>
        <p:nvPicPr>
          <p:cNvPr id="5" name="Content Placeholder 4" descr="work in pairs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8500"/>
          <a:stretch>
            <a:fillRect/>
          </a:stretch>
        </p:blipFill>
        <p:spPr>
          <a:xfrm>
            <a:off x="7443470" y="2584450"/>
            <a:ext cx="3467100" cy="32061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14070" y="342900"/>
            <a:ext cx="9763125" cy="122237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5/ SPEAKING IN GROUPS!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51280" y="1191895"/>
            <a:ext cx="10145395" cy="730885"/>
          </a:xfrm>
        </p:spPr>
        <p:txBody>
          <a:bodyPr/>
          <a:lstStyle/>
          <a:p>
            <a:pPr marL="0" indent="0">
              <a:buNone/>
            </a:pPr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Which sports club do you like best?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872490" y="2012950"/>
            <a:ext cx="10447020" cy="775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What do you know about this sports club?</a:t>
            </a:r>
          </a:p>
        </p:txBody>
      </p:sp>
      <p:pic>
        <p:nvPicPr>
          <p:cNvPr id="6" name="Content Placeholder 5" descr="sport club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64435" y="2788285"/>
            <a:ext cx="7534910" cy="386397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618490" y="1329690"/>
            <a:ext cx="631190" cy="2590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1300" y="2181225"/>
            <a:ext cx="631190" cy="2590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/>
      <p:bldP spid="5" grpId="1"/>
      <p:bldP spid="7" grpId="0" animBg="1"/>
      <p:bldP spid="7" grpId="1" animBg="1"/>
      <p:bldP spid="8" grpId="0" bldLvl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</p:nvPr>
        </p:nvGraphicFramePr>
        <p:xfrm>
          <a:off x="1125220" y="956310"/>
          <a:ext cx="9557385" cy="487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57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8053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* HOMEWORK: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Learn by heart all the new words and irregular verbs.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Complete activity 3 if students can’t access the Internet in class.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activity 5 at home.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the next lesson “ Puzzles and games”.</a:t>
                      </a: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61" y="784907"/>
            <a:ext cx="6438376" cy="5129329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A7D1CFA-3BA4-4D6C-92C0-07F937D6E8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3" y="983445"/>
            <a:ext cx="3283083" cy="46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000" b="1">
                <a:latin typeface="Times New Roman" panose="02020603050405020304" charset="0"/>
                <a:cs typeface="Times New Roman" panose="02020603050405020304" charset="0"/>
              </a:rPr>
              <a:t>UNIT 6: CULTURE</a:t>
            </a:r>
            <a:br>
              <a:rPr lang="en-US" sz="5000" b="1">
                <a:latin typeface="Times New Roman" panose="02020603050405020304" charset="0"/>
                <a:cs typeface="Times New Roman" panose="02020603050405020304" charset="0"/>
              </a:rPr>
            </a:br>
            <a:endParaRPr lang="en-US" sz="5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53490"/>
            <a:ext cx="5181600" cy="790575"/>
          </a:xfrm>
        </p:spPr>
        <p:txBody>
          <a:bodyPr/>
          <a:lstStyle/>
          <a:p>
            <a:pPr marL="0" indent="0" algn="ctr">
              <a:buNone/>
            </a:pPr>
            <a:r>
              <a:rPr lang="en-US" sz="37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FOOTBALL </a:t>
            </a:r>
          </a:p>
        </p:txBody>
      </p:sp>
      <p:pic>
        <p:nvPicPr>
          <p:cNvPr id="4" name="Content Placeholder 3" descr="famous basketball players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320" y="2273935"/>
            <a:ext cx="5588635" cy="3483610"/>
          </a:xfrm>
          <a:prstGeom prst="rect">
            <a:avLst/>
          </a:prstGeom>
        </p:spPr>
      </p:pic>
      <p:pic>
        <p:nvPicPr>
          <p:cNvPr id="5" name="Picture 4" descr="famous football player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2273300"/>
            <a:ext cx="5438775" cy="3484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/>
        </p:nvSpPr>
        <p:spPr>
          <a:xfrm>
            <a:off x="6574155" y="1253490"/>
            <a:ext cx="5181600" cy="790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7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BASKETBALL</a:t>
            </a: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5104130" y="1253490"/>
            <a:ext cx="2330450" cy="685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7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6" grpId="0"/>
      <p:bldP spid="6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9400"/>
            <a:ext cx="9144000" cy="1105535"/>
          </a:xfrm>
        </p:spPr>
        <p:txBody>
          <a:bodyPr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600" dirty="0">
                <a:solidFill>
                  <a:schemeClr val="accent4"/>
                </a:solidFill>
                <a:effectLst/>
                <a:latin typeface="AR CENA" panose="02000000000000000000" charset="0"/>
                <a:cs typeface="AR CENA" panose="02000000000000000000" charset="0"/>
              </a:rPr>
              <a:t>BINGO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7000" y="610870"/>
            <a:ext cx="1891030" cy="624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1.Learned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2.Started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3.Went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4.Travelled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5.Won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6.Became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7.Watched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8.Did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9.Completed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10.Decided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11.Was/ were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12.Ran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13.Broke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14.Did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15.Saw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16.Swam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3004185" y="2143125"/>
          <a:ext cx="8532495" cy="471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4076065" y="2289810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901180" y="3202940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118090" y="4135120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110865" y="2259965"/>
            <a:ext cx="8335010" cy="257746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9400"/>
            <a:ext cx="9144000" cy="1105535"/>
          </a:xfrm>
        </p:spPr>
        <p:txBody>
          <a:bodyPr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600" dirty="0">
                <a:solidFill>
                  <a:schemeClr val="accent4"/>
                </a:solidFill>
                <a:effectLst/>
                <a:latin typeface="AR CENA" panose="02000000000000000000" charset="0"/>
                <a:cs typeface="AR CENA" panose="02000000000000000000" charset="0"/>
              </a:rPr>
              <a:t>BINGO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7000" y="610870"/>
            <a:ext cx="1891030" cy="624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1.Learned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2.Started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3.Went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4.Travelled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5.Won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6.Became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7.Watched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8.Did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9.Completed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10.Decided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11.Was/ were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12.Ran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13.Broke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14.Did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15.Saw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16.Swam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3004185" y="2143125"/>
          <a:ext cx="8532495" cy="471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6901180" y="2259965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901180" y="3202940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895465" y="4145915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cxnSp>
        <p:nvCxnSpPr>
          <p:cNvPr id="12" name="Straight Connector 11"/>
          <p:cNvCxnSpPr>
            <a:stCxn id="9" idx="0"/>
          </p:cNvCxnSpPr>
          <p:nvPr/>
        </p:nvCxnSpPr>
        <p:spPr>
          <a:xfrm flipH="1">
            <a:off x="7165340" y="2259965"/>
            <a:ext cx="10795" cy="259270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9400"/>
            <a:ext cx="9144000" cy="1105535"/>
          </a:xfrm>
        </p:spPr>
        <p:txBody>
          <a:bodyPr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600" dirty="0">
                <a:solidFill>
                  <a:schemeClr val="accent4"/>
                </a:solidFill>
                <a:effectLst/>
                <a:latin typeface="AR CENA" panose="02000000000000000000" charset="0"/>
                <a:cs typeface="AR CENA" panose="02000000000000000000" charset="0"/>
              </a:rPr>
              <a:t>BINGO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7000" y="610870"/>
            <a:ext cx="1891030" cy="624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1.Learned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2.Started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3.Went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4.Travelled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5.Won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6.Became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7.Watched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8.Did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9.Completed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10.Decided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11.Was/ were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12.Ran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13.Broke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14.Did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15.Saw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16.Swam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3004185" y="2143125"/>
          <a:ext cx="8532495" cy="471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4076065" y="3203575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901180" y="3202940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012680" y="3203575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cxnSp>
        <p:nvCxnSpPr>
          <p:cNvPr id="12" name="Straight Connector 11"/>
          <p:cNvCxnSpPr>
            <a:stCxn id="6" idx="1"/>
            <a:endCxn id="6" idx="3"/>
          </p:cNvCxnSpPr>
          <p:nvPr/>
        </p:nvCxnSpPr>
        <p:spPr>
          <a:xfrm>
            <a:off x="3004185" y="3556635"/>
            <a:ext cx="853249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1/ Match the words in the box with 1-5: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0936" b="42529"/>
          <a:stretch>
            <a:fillRect/>
          </a:stretch>
        </p:blipFill>
        <p:spPr>
          <a:xfrm>
            <a:off x="689610" y="2475230"/>
            <a:ext cx="5297170" cy="368554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1780540" y="1170940"/>
            <a:ext cx="9085580" cy="61722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fan, basketball player, stadium, captain, teams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95145" y="1112520"/>
            <a:ext cx="8585835" cy="69405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7356"/>
          <a:stretch>
            <a:fillRect/>
          </a:stretch>
        </p:blipFill>
        <p:spPr>
          <a:xfrm>
            <a:off x="6703695" y="2475230"/>
            <a:ext cx="4978400" cy="38214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1/ Match the words in the box with 1-5: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0936" b="42529"/>
          <a:stretch>
            <a:fillRect/>
          </a:stretch>
        </p:blipFill>
        <p:spPr>
          <a:xfrm>
            <a:off x="2980055" y="2294255"/>
            <a:ext cx="6261735" cy="435673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1780540" y="1170940"/>
            <a:ext cx="9085580" cy="61722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fan,                            , stadium,            , teams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95145" y="1112520"/>
            <a:ext cx="8585835" cy="69405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165735" y="3390900"/>
            <a:ext cx="25520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basketball player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583690" y="3888740"/>
            <a:ext cx="2399665" cy="3924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2564765" y="1143000"/>
            <a:ext cx="32943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basketball player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258810" y="4794250"/>
            <a:ext cx="1337310" cy="12738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9241790" y="4211320"/>
            <a:ext cx="2552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captain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503160" y="1143000"/>
            <a:ext cx="1503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captain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1/ Match the words in the box with 1-5:</a:t>
            </a: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4119245" y="1140460"/>
            <a:ext cx="9085580" cy="61722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058285" y="1094105"/>
            <a:ext cx="3862705" cy="69405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7356"/>
          <a:stretch>
            <a:fillRect/>
          </a:stretch>
        </p:blipFill>
        <p:spPr>
          <a:xfrm>
            <a:off x="3391535" y="1931035"/>
            <a:ext cx="4978400" cy="382143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7712710" y="1757045"/>
            <a:ext cx="1150620" cy="6838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9003665" y="1461135"/>
            <a:ext cx="14700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stadium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000625" y="1111885"/>
            <a:ext cx="1859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stadium,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519045" y="2363470"/>
            <a:ext cx="1395730" cy="5778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1510030" y="1936750"/>
            <a:ext cx="7016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fan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119245" y="1143000"/>
            <a:ext cx="8813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fan,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396355" y="4664710"/>
            <a:ext cx="2653665" cy="209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4"/>
          <p:cNvSpPr txBox="1"/>
          <p:nvPr/>
        </p:nvSpPr>
        <p:spPr>
          <a:xfrm>
            <a:off x="9179560" y="4437380"/>
            <a:ext cx="11309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teams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671310" y="1094105"/>
            <a:ext cx="1249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teams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20" y="215900"/>
            <a:ext cx="11465560" cy="692785"/>
          </a:xfrm>
        </p:spPr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2/ Read and listen to the text. Then answer the questions: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r="49672"/>
          <a:stretch>
            <a:fillRect/>
          </a:stretch>
        </p:blipFill>
        <p:spPr>
          <a:xfrm>
            <a:off x="270510" y="908685"/>
            <a:ext cx="5842635" cy="31216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50847" t="43099"/>
          <a:stretch>
            <a:fillRect/>
          </a:stretch>
        </p:blipFill>
        <p:spPr>
          <a:xfrm>
            <a:off x="270510" y="4030345"/>
            <a:ext cx="5842635" cy="27222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279515" y="908685"/>
            <a:ext cx="57150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1 When did the Vietnam Football Federation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begin?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2 What competitions does the team play in?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3 Where is the Mỹ Đình stadium?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4 Can you only watch football at Mỹ Đình?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5 Is basketball a new sport in Việt Nam?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6 How did lots of people watch the 2019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basketball competition?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7 What other things can you see at basketball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games?</a:t>
            </a:r>
          </a:p>
        </p:txBody>
      </p:sp>
      <p:pic>
        <p:nvPicPr>
          <p:cNvPr id="8" name="Friends Plus for Vietnam G6 SB Track 2.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7770" y="508190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9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705</Words>
  <Application>Microsoft Office PowerPoint</Application>
  <PresentationFormat>Widescreen</PresentationFormat>
  <Paragraphs>149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 CENA</vt:lpstr>
      <vt:lpstr>Arial</vt:lpstr>
      <vt:lpstr>Calibri</vt:lpstr>
      <vt:lpstr>Calibri Light</vt:lpstr>
      <vt:lpstr>Lato Black</vt:lpstr>
      <vt:lpstr>Times New Roman</vt:lpstr>
      <vt:lpstr>Office Theme</vt:lpstr>
      <vt:lpstr>PowerPoint Presentation</vt:lpstr>
      <vt:lpstr>UNIT 6: CULTURE </vt:lpstr>
      <vt:lpstr>BINGO</vt:lpstr>
      <vt:lpstr>BINGO</vt:lpstr>
      <vt:lpstr>BINGO</vt:lpstr>
      <vt:lpstr>1/ Match the words in the box with 1-5:</vt:lpstr>
      <vt:lpstr>1/ Match the words in the box with 1-5:</vt:lpstr>
      <vt:lpstr>1/ Match the words in the box with 1-5:</vt:lpstr>
      <vt:lpstr>2/ Read and listen to the text. Then answer the questions:</vt:lpstr>
      <vt:lpstr>2/ Read and listen to the text. Then answer the questions:</vt:lpstr>
      <vt:lpstr>2/ Read and listen to the text. Then answer the questions:</vt:lpstr>
      <vt:lpstr>3/ YOUR CULTURE Answer the questions. Use the internet to help you find the information you need:</vt:lpstr>
      <vt:lpstr>4/ USE IT! Prepare and practise an interview with a famous sports start. Follow the instructions:</vt:lpstr>
      <vt:lpstr>5/ SPEAKING IN GROUPS!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BINGO</dc:title>
  <dc:creator/>
  <cp:lastModifiedBy>Nasil Phạm</cp:lastModifiedBy>
  <cp:revision>34</cp:revision>
  <dcterms:created xsi:type="dcterms:W3CDTF">2021-06-30T06:31:00Z</dcterms:created>
  <dcterms:modified xsi:type="dcterms:W3CDTF">2021-08-31T03:07:34Z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1033-11.2.0.10176</vt:lpwstr>
  </property>
</Properties>
</file>